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68" r:id="rId5"/>
    <p:sldId id="258" r:id="rId6"/>
    <p:sldId id="259" r:id="rId7"/>
    <p:sldId id="269" r:id="rId8"/>
    <p:sldId id="260" r:id="rId9"/>
    <p:sldId id="267" r:id="rId10"/>
    <p:sldId id="261" r:id="rId11"/>
    <p:sldId id="263" r:id="rId12"/>
    <p:sldId id="264" r:id="rId13"/>
    <p:sldId id="266" r:id="rId14"/>
    <p:sldId id="26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8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3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3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6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5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26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2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6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3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tile tx="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D674-1AB0-4B24-995A-202EC92CA9EB}" type="datetimeFigureOut">
              <a:rPr lang="ko-KR" altLang="en-US" smtClean="0"/>
              <a:t>2020-08-17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3EE87-1136-4CE0-898E-7AD1B290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8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196752"/>
            <a:ext cx="2252588" cy="2252588"/>
          </a:xfrm>
          <a:prstGeom prst="ellipse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51013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6000" b="1" dirty="0" smtClean="0">
                <a:solidFill>
                  <a:srgbClr val="FE0000"/>
                </a:solidFill>
                <a:latin typeface="HY엽서M" pitchFamily="18" charset="-127"/>
                <a:ea typeface="HY엽서M" pitchFamily="18" charset="-127"/>
              </a:rPr>
              <a:t>MCD</a:t>
            </a:r>
            <a:r>
              <a:rPr lang="en-US" altLang="ko-KR" sz="6000" b="1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/>
            </a:r>
            <a:br>
              <a:rPr lang="en-US" altLang="ko-KR" sz="6000" b="1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</a:br>
            <a:r>
              <a:rPr lang="ko-KR" altLang="en-US" sz="3200" b="1" dirty="0" err="1" smtClean="0">
                <a:solidFill>
                  <a:srgbClr val="FFC000"/>
                </a:solidFill>
                <a:latin typeface="HY엽서M" pitchFamily="18" charset="-127"/>
                <a:ea typeface="HY엽서M" pitchFamily="18" charset="-127"/>
              </a:rPr>
              <a:t>맥도날드</a:t>
            </a:r>
            <a:r>
              <a:rPr lang="ko-KR" altLang="en-US" sz="3200" b="1" dirty="0" smtClean="0">
                <a:solidFill>
                  <a:srgbClr val="FFC000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sz="3200" b="1" dirty="0" err="1" smtClean="0">
                <a:solidFill>
                  <a:srgbClr val="FFC000"/>
                </a:solidFill>
                <a:latin typeface="HY엽서M" pitchFamily="18" charset="-127"/>
                <a:ea typeface="HY엽서M" pitchFamily="18" charset="-127"/>
              </a:rPr>
              <a:t>딜리버리</a:t>
            </a:r>
            <a:r>
              <a:rPr lang="ko-KR" altLang="en-US" sz="3200" b="1" dirty="0" smtClean="0">
                <a:solidFill>
                  <a:srgbClr val="FFC000"/>
                </a:solidFill>
                <a:latin typeface="HY엽서M" pitchFamily="18" charset="-127"/>
                <a:ea typeface="HY엽서M" pitchFamily="18" charset="-127"/>
              </a:rPr>
              <a:t> 주문현황확인서비스</a:t>
            </a:r>
            <a:endParaRPr lang="ko-KR" altLang="en-US" sz="3200" b="1" dirty="0">
              <a:solidFill>
                <a:srgbClr val="FFC000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5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756592" y="341784"/>
            <a:ext cx="9217024" cy="566936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Client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회원정보수정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머니 충전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3" t="-1" r="32193" b="74300"/>
          <a:stretch/>
        </p:blipFill>
        <p:spPr bwMode="auto">
          <a:xfrm>
            <a:off x="2039816" y="1124744"/>
            <a:ext cx="1828800" cy="74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4" t="9651" r="1323" b="78198"/>
          <a:stretch/>
        </p:blipFill>
        <p:spPr bwMode="auto">
          <a:xfrm>
            <a:off x="5436096" y="1124744"/>
            <a:ext cx="3467570" cy="113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512056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1" t="9202" r="32121" b="72347"/>
          <a:stretch/>
        </p:blipFill>
        <p:spPr bwMode="auto">
          <a:xfrm>
            <a:off x="5436096" y="2996952"/>
            <a:ext cx="347339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8" t="9664" r="1509" b="78180"/>
          <a:stretch/>
        </p:blipFill>
        <p:spPr bwMode="auto">
          <a:xfrm>
            <a:off x="5436096" y="4576238"/>
            <a:ext cx="3467570" cy="1301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아래쪽 화살표 9"/>
          <p:cNvSpPr/>
          <p:nvPr/>
        </p:nvSpPr>
        <p:spPr>
          <a:xfrm>
            <a:off x="5753329" y="4191521"/>
            <a:ext cx="360040" cy="769433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753329" y="2086858"/>
            <a:ext cx="360040" cy="769433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1524" y="4365103"/>
            <a:ext cx="4896544" cy="1944217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MyPage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페이지에서 회원정보수정과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머니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’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충전이 가능하다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웹페이지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상단에서 </a:t>
            </a:r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보유머니를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확인할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601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1628800"/>
            <a:ext cx="6840760" cy="17281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353344" y="5375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 프로세스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- admin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6" t="49927" r="25513" b="27048"/>
          <a:stretch/>
        </p:blipFill>
        <p:spPr bwMode="auto">
          <a:xfrm>
            <a:off x="468776" y="1700808"/>
            <a:ext cx="631051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8" t="65741" r="21963" b="27526"/>
          <a:stretch/>
        </p:blipFill>
        <p:spPr bwMode="auto">
          <a:xfrm>
            <a:off x="382765" y="3910401"/>
            <a:ext cx="6925539" cy="477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3" t="67450" r="25960" b="23713"/>
          <a:stretch/>
        </p:blipFill>
        <p:spPr bwMode="auto">
          <a:xfrm>
            <a:off x="251520" y="5056717"/>
            <a:ext cx="6552728" cy="632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264721" y="4941168"/>
            <a:ext cx="6840760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1520" y="3717032"/>
            <a:ext cx="6840760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5796136" y="3163623"/>
            <a:ext cx="360040" cy="76943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5796136" y="4387759"/>
            <a:ext cx="360040" cy="76943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7807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404664" y="5375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주문프로세스</a:t>
            </a:r>
            <a:r>
              <a:rPr lang="en-US" altLang="ko-KR" sz="2400" dirty="0"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- Client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8" t="74001" r="24851" b="17858"/>
          <a:stretch/>
        </p:blipFill>
        <p:spPr bwMode="auto">
          <a:xfrm>
            <a:off x="354370" y="4118384"/>
            <a:ext cx="6344910" cy="534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8" t="55108" r="25218" b="21262"/>
          <a:stretch/>
        </p:blipFill>
        <p:spPr bwMode="auto">
          <a:xfrm>
            <a:off x="498386" y="1772816"/>
            <a:ext cx="6065085" cy="155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4" t="71019" r="26516" b="21212"/>
          <a:stretch/>
        </p:blipFill>
        <p:spPr bwMode="auto">
          <a:xfrm>
            <a:off x="354370" y="5356812"/>
            <a:ext cx="6408712" cy="52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38319" y="1820147"/>
            <a:ext cx="6840760" cy="17281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5132515"/>
            <a:ext cx="6840760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8319" y="3908379"/>
            <a:ext cx="6840760" cy="8640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782935" y="3354970"/>
            <a:ext cx="360040" cy="76943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5782935" y="4579106"/>
            <a:ext cx="360040" cy="76943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92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713384" y="4462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주문프로세스</a:t>
            </a:r>
            <a:r>
              <a:rPr lang="en-US" altLang="ko-KR" sz="2400" dirty="0"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방</a:t>
            </a:r>
            <a:r>
              <a:rPr lang="ko-KR" altLang="en-US" sz="2400" dirty="0">
                <a:latin typeface="HY엽서M" pitchFamily="18" charset="-127"/>
                <a:ea typeface="HY엽서M" pitchFamily="18" charset="-127"/>
              </a:rPr>
              <a:t>식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0" y="1552271"/>
            <a:ext cx="87058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0" y="3637105"/>
            <a:ext cx="8748647" cy="12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204555" y="5013176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버튼을 클릭할 때 마다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state + 1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이 되고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(</a:t>
            </a:r>
            <a:r>
              <a:rPr lang="en-US" altLang="ko-KR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sql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문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update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를 사용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)</a:t>
            </a:r>
          </a:p>
          <a:p>
            <a:pPr algn="ctr"/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0 = 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포장완료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1 = 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수령완료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나머지 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= 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수령완료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(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리뷰작성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)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버튼이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화면에 뜨면서 주문과정을 확인할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8022122" y="3429000"/>
            <a:ext cx="654333" cy="179097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668344" y="1571969"/>
            <a:ext cx="1303999" cy="18662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8323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65312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Client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review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작성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t="18056" r="16445" b="10530"/>
          <a:stretch/>
        </p:blipFill>
        <p:spPr bwMode="auto">
          <a:xfrm>
            <a:off x="323528" y="1124744"/>
            <a:ext cx="5084818" cy="296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7" t="34771" r="29777" b="5542"/>
          <a:stretch/>
        </p:blipFill>
        <p:spPr bwMode="auto">
          <a:xfrm>
            <a:off x="5580112" y="1196752"/>
            <a:ext cx="3215801" cy="266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323528" y="4293096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주문을 하고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제품을 수령 받은 고객에 한에서 리뷰작성 버튼이 뜨고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리뷰작성을 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917667" y="3739687"/>
            <a:ext cx="516578" cy="76943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779912" y="3262329"/>
            <a:ext cx="792088" cy="4547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5661248"/>
            <a:ext cx="724535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999058" y="6131148"/>
            <a:ext cx="7245350" cy="322188"/>
          </a:xfrm>
          <a:prstGeom prst="round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4803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6660232" y="1208946"/>
            <a:ext cx="2304256" cy="358820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54269"/>
            <a:ext cx="6120680" cy="344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17737" y="21694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Admin </a:t>
            </a:r>
            <a:endParaRPr lang="ko-KR" altLang="en-US" b="1" dirty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4263" y="376058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Client</a:t>
            </a:r>
            <a:endParaRPr lang="ko-KR" altLang="en-US" b="1" dirty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flipV="1">
            <a:off x="6444208" y="2354068"/>
            <a:ext cx="973529" cy="858908"/>
          </a:xfrm>
          <a:prstGeom prst="bentConnector3">
            <a:avLst>
              <a:gd name="adj1" fmla="val 5309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6444208" y="3212976"/>
            <a:ext cx="1008112" cy="739842"/>
          </a:xfrm>
          <a:prstGeom prst="bentConnector3">
            <a:avLst>
              <a:gd name="adj1" fmla="val 5199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80842" y="1208946"/>
            <a:ext cx="202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User </a:t>
            </a:r>
            <a:endParaRPr lang="ko-KR" altLang="en-US" sz="4000" b="1" dirty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520" y="5445224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Admin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은 주문관리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메뉴추가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누적매출을 확인할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Client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는 메뉴주문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주문현황확인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리뷰작성을 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-1641376" y="53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2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가지 형태의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User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 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2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353344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Admin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-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메뉴추가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3" t="50000" r="36096" b="24068"/>
          <a:stretch/>
        </p:blipFill>
        <p:spPr bwMode="auto">
          <a:xfrm>
            <a:off x="5348765" y="3025692"/>
            <a:ext cx="3288324" cy="159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51520" y="5445224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메뉴가 추가 개발되었을 때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메뉴명과 가격을 추가할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**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이미지는 이미지 폴더에 이름을 해당 메뉴 순서로 저장할 경우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이미지도 함</a:t>
            </a:r>
            <a:r>
              <a:rPr lang="ko-KR" altLang="en-US" dirty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께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업로드된다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8028384" y="4509120"/>
            <a:ext cx="720080" cy="1224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92080" y="2852936"/>
            <a:ext cx="3600400" cy="19442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 t="1" r="19395" b="1"/>
          <a:stretch/>
        </p:blipFill>
        <p:spPr bwMode="auto">
          <a:xfrm>
            <a:off x="395535" y="1196752"/>
            <a:ext cx="4623495" cy="416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3313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Admin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메뉴추가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(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이미지 업로드 방식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)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1700808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메뉴가 추가 개발되었을 때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메뉴명과 가격을 추가할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**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이미지는 이미지 폴더에 이름을 해당 메뉴 순서로 저장할 경우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</a:t>
            </a:r>
          </a:p>
          <a:p>
            <a:pPr algn="ctr"/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이미지도 함</a:t>
            </a:r>
            <a:r>
              <a:rPr lang="ko-KR" altLang="en-US" b="1" u="sng" dirty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께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b="1" u="sng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업로드된다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" y="3521236"/>
            <a:ext cx="7533654" cy="193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67544" y="3819283"/>
            <a:ext cx="6501247" cy="185781"/>
          </a:xfrm>
          <a:prstGeom prst="roundRect">
            <a:avLst/>
          </a:prstGeom>
          <a:solidFill>
            <a:srgbClr val="FF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660" y="3772097"/>
            <a:ext cx="1872208" cy="287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>
            <a:off x="7956376" y="2492896"/>
            <a:ext cx="720080" cy="1224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895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116632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sz="2400" dirty="0">
                <a:latin typeface="HY엽서M" pitchFamily="18" charset="-127"/>
                <a:ea typeface="HY엽서M" pitchFamily="18" charset="-127"/>
              </a:rPr>
              <a:t>A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dmin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누적매출확인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8" t="9892" r="18929" b="10857"/>
          <a:stretch/>
        </p:blipFill>
        <p:spPr bwMode="auto">
          <a:xfrm>
            <a:off x="395536" y="1268760"/>
            <a:ext cx="4270549" cy="302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23528" y="4797152"/>
            <a:ext cx="8640960" cy="1368152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Admin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은 </a:t>
            </a:r>
            <a:r>
              <a:rPr lang="en-US" altLang="ko-KR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Mypage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에서 누적매출을 확인할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r>
              <a:rPr lang="en-US" altLang="ko-KR" u="sng" dirty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u="sng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orderinfo</a:t>
            </a:r>
            <a:r>
              <a:rPr lang="ko-KR" altLang="en-US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테이블에 </a:t>
            </a:r>
            <a:r>
              <a:rPr lang="en-US" altLang="ko-KR" u="sng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toalprice</a:t>
            </a:r>
            <a:r>
              <a:rPr lang="ko-KR" altLang="en-US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값을 더해서 현재매출을 구할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7892813" y="3220997"/>
            <a:ext cx="720080" cy="206724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36" y="1343241"/>
            <a:ext cx="4176464" cy="1653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38" y="3238514"/>
            <a:ext cx="28003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2406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Admin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-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주문내역확인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 프로세스 확인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0" b="12787"/>
          <a:stretch/>
        </p:blipFill>
        <p:spPr bwMode="auto">
          <a:xfrm>
            <a:off x="665015" y="1124744"/>
            <a:ext cx="8095545" cy="353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69667" y="5157192"/>
            <a:ext cx="8640960" cy="1440160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Admin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은 주문이 들어온 내역을 확인할 수 있으며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</a:p>
          <a:p>
            <a:pPr algn="ctr"/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준비단계별로</a:t>
            </a:r>
            <a:r>
              <a:rPr lang="en-US" altLang="ko-KR" b="1" u="sng" dirty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포장완료 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-&gt;  </a:t>
            </a:r>
            <a:r>
              <a:rPr lang="ko-KR" altLang="en-US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수령완료 버튼으로 상태를 나타낼 수 있다</a:t>
            </a:r>
            <a:r>
              <a:rPr lang="en-US" altLang="ko-KR" b="1" u="sng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**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버튼을 누르면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orderinfo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에서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state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값이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1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씩 증가한다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고객도 현재 주문상태를 확인할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.)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8019725" y="4365104"/>
            <a:ext cx="720080" cy="1224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4881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65312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Client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주문하기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(1)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"/>
          <a:stretch/>
        </p:blipFill>
        <p:spPr bwMode="auto">
          <a:xfrm>
            <a:off x="1281173" y="1268760"/>
            <a:ext cx="6531187" cy="373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69667" y="5301208"/>
            <a:ext cx="8640960" cy="1080120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고객은 사진하단에 있는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주문하기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’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버튼으로 주문을 할 수 있다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8028384" y="4221088"/>
            <a:ext cx="720080" cy="1224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435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65312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Client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주문하기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(2)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7" t="9527" b="76675"/>
          <a:stretch/>
        </p:blipFill>
        <p:spPr bwMode="auto">
          <a:xfrm>
            <a:off x="323528" y="1556792"/>
            <a:ext cx="3467570" cy="128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4" t="9533" r="31957" b="72736"/>
          <a:stretch/>
        </p:blipFill>
        <p:spPr bwMode="auto">
          <a:xfrm>
            <a:off x="3995936" y="1530891"/>
            <a:ext cx="4693824" cy="130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251520" y="3429000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주문시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클라이언트가 보유한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머니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’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보다 메뉴가격이 더 큰 경우에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해당 알림 </a:t>
            </a:r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메세지가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뜬다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6732240" y="2492896"/>
            <a:ext cx="720080" cy="1224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4256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332656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Client </a:t>
            </a:r>
            <a:r>
              <a:rPr lang="ko-KR" altLang="en-US" sz="2400" dirty="0" smtClean="0">
                <a:latin typeface="HY엽서M" pitchFamily="18" charset="-127"/>
                <a:ea typeface="HY엽서M" pitchFamily="18" charset="-127"/>
              </a:rPr>
              <a:t>기능 </a:t>
            </a:r>
            <a:r>
              <a:rPr lang="en-US" altLang="ko-KR" sz="2400" dirty="0" smtClean="0">
                <a:latin typeface="HY엽서M" pitchFamily="18" charset="-127"/>
                <a:ea typeface="HY엽서M" pitchFamily="18" charset="-127"/>
              </a:rPr>
              <a:t>– </a:t>
            </a:r>
            <a:r>
              <a:rPr lang="ko-KR" altLang="en-US" sz="2400" dirty="0" err="1" smtClean="0">
                <a:latin typeface="HY엽서M" pitchFamily="18" charset="-127"/>
                <a:ea typeface="HY엽서M" pitchFamily="18" charset="-127"/>
              </a:rPr>
              <a:t>머니충전</a:t>
            </a:r>
            <a:endParaRPr lang="ko-KR" altLang="en-US" sz="2400" dirty="0">
              <a:latin typeface="HY엽서M" pitchFamily="18" charset="-127"/>
              <a:ea typeface="HY엽서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7" t="9527" b="76675"/>
          <a:stretch/>
        </p:blipFill>
        <p:spPr bwMode="auto">
          <a:xfrm>
            <a:off x="323528" y="1556792"/>
            <a:ext cx="3467570" cy="128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4" t="9533" r="31957" b="72736"/>
          <a:stretch/>
        </p:blipFill>
        <p:spPr bwMode="auto">
          <a:xfrm>
            <a:off x="3995936" y="1530891"/>
            <a:ext cx="4693824" cy="130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251520" y="3429000"/>
            <a:ext cx="8640960" cy="1224136"/>
          </a:xfrm>
          <a:prstGeom prst="roundRect">
            <a:avLst/>
          </a:prstGeom>
          <a:solidFill>
            <a:srgbClr val="FFC000">
              <a:alpha val="76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주문시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클라이언트가 보유한 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‘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머니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’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보다 메뉴가격이 더 큰 경우에</a:t>
            </a:r>
            <a:endParaRPr lang="en-US" altLang="ko-KR" dirty="0" smtClean="0">
              <a:solidFill>
                <a:srgbClr val="C00000"/>
              </a:solidFill>
              <a:latin typeface="HY엽서M" pitchFamily="18" charset="-127"/>
              <a:ea typeface="HY엽서M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해당 알림 </a:t>
            </a:r>
            <a:r>
              <a:rPr lang="ko-KR" altLang="en-US" dirty="0" err="1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메세지가</a:t>
            </a:r>
            <a:r>
              <a:rPr lang="ko-KR" altLang="en-US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 뜬다</a:t>
            </a:r>
            <a:r>
              <a:rPr lang="en-US" altLang="ko-KR" dirty="0" smtClean="0">
                <a:solidFill>
                  <a:srgbClr val="C00000"/>
                </a:solidFill>
                <a:latin typeface="HY엽서M" pitchFamily="18" charset="-127"/>
                <a:ea typeface="HY엽서M" pitchFamily="18" charset="-127"/>
              </a:rPr>
              <a:t>.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6732240" y="2492896"/>
            <a:ext cx="720080" cy="122413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" cy="86409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0272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324</Words>
  <Application>Microsoft Office PowerPoint</Application>
  <PresentationFormat>화면 슬라이드 쇼(4:3)</PresentationFormat>
  <Paragraphs>46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MCD 맥도날드 딜리버리 주문현황확인서비스</vt:lpstr>
      <vt:lpstr>PowerPoint 프레젠테이션</vt:lpstr>
      <vt:lpstr>Admin 기능 - 메뉴추가</vt:lpstr>
      <vt:lpstr>Admin 기능 – 메뉴추가 (이미지 업로드 방식)</vt:lpstr>
      <vt:lpstr> Admin 기능 – 누적매출확인</vt:lpstr>
      <vt:lpstr>Admin 기능- 주문내역확인, 주문 프로세스 확인</vt:lpstr>
      <vt:lpstr>Client 기능 – 주문하기(1)</vt:lpstr>
      <vt:lpstr>Client 기능 – 주문하기(2)</vt:lpstr>
      <vt:lpstr>Client 기능 – 머니충전</vt:lpstr>
      <vt:lpstr>Client 기능 – 회원정보수정, 머니 충전</vt:lpstr>
      <vt:lpstr>주문 프로세스 - admin</vt:lpstr>
      <vt:lpstr>주문프로세스 - Client</vt:lpstr>
      <vt:lpstr>주문프로세스 방식</vt:lpstr>
      <vt:lpstr>Client 기능 – review 작성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29</cp:revision>
  <dcterms:created xsi:type="dcterms:W3CDTF">2020-08-16T04:57:44Z</dcterms:created>
  <dcterms:modified xsi:type="dcterms:W3CDTF">2020-08-17T09:21:18Z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